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5/12/2014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5/12/2014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5/12/2014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5/12/2014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5/12/2014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5/12/2014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5/12/2014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5/12/2014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5/12/2014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5/12/2014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5/12/2014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F6BCBE8-30B0-4476-8762-9236B142003A}" type="datetimeFigureOut">
              <a:rPr lang="en-US" smtClean="0"/>
              <a:pPr/>
              <a:t>5/12/2014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Intolerable Acts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Britain Goes Too Far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u="sng" dirty="0" smtClean="0"/>
              <a:t>Great Britain passes the </a:t>
            </a:r>
            <a:r>
              <a:rPr lang="en-US" b="1" i="1" u="sng" dirty="0" smtClean="0">
                <a:solidFill>
                  <a:srgbClr val="00B050"/>
                </a:solidFill>
              </a:rPr>
              <a:t>TEA ACT OF 1773</a:t>
            </a:r>
            <a:r>
              <a:rPr lang="en-US" u="sng" dirty="0" smtClean="0"/>
              <a:t>: a tax </a:t>
            </a:r>
            <a:r>
              <a:rPr lang="en-US" u="sng" dirty="0" smtClean="0"/>
              <a:t>that forces </a:t>
            </a:r>
            <a:r>
              <a:rPr lang="en-US" u="sng" dirty="0" smtClean="0"/>
              <a:t>the colonies to buy British tea</a:t>
            </a:r>
          </a:p>
          <a:p>
            <a:pPr lvl="1"/>
            <a:r>
              <a:rPr lang="en-US" dirty="0" smtClean="0"/>
              <a:t>Colonists are outraged…again.</a:t>
            </a:r>
            <a:endParaRPr lang="en-US" u="sng" dirty="0" smtClean="0"/>
          </a:p>
          <a:p>
            <a:pPr lvl="1"/>
            <a:endParaRPr lang="en-US" u="sng" dirty="0" smtClean="0"/>
          </a:p>
          <a:p>
            <a:r>
              <a:rPr lang="en-US" u="sng" dirty="0" smtClean="0"/>
              <a:t>Colonists </a:t>
            </a:r>
            <a:r>
              <a:rPr lang="en-US" u="sng" dirty="0" smtClean="0"/>
              <a:t>divide into </a:t>
            </a:r>
            <a:r>
              <a:rPr lang="en-US" u="sng" dirty="0" smtClean="0"/>
              <a:t>two groups</a:t>
            </a:r>
            <a:r>
              <a:rPr lang="en-US" u="sng" dirty="0" smtClean="0"/>
              <a:t>:</a:t>
            </a:r>
          </a:p>
          <a:p>
            <a:pPr lvl="1"/>
            <a:r>
              <a:rPr lang="en-US" b="1" i="1" u="sng" dirty="0" smtClean="0">
                <a:solidFill>
                  <a:srgbClr val="00B050"/>
                </a:solidFill>
              </a:rPr>
              <a:t>PATRIOTS</a:t>
            </a:r>
            <a:r>
              <a:rPr lang="en-US" b="1" u="sng" dirty="0" smtClean="0"/>
              <a:t>: </a:t>
            </a:r>
            <a:r>
              <a:rPr lang="en-US" u="sng" dirty="0" smtClean="0"/>
              <a:t>people </a:t>
            </a:r>
            <a:r>
              <a:rPr lang="en-US" u="sng" dirty="0" smtClean="0"/>
              <a:t>who</a:t>
            </a:r>
            <a:r>
              <a:rPr lang="en-US" u="sng" dirty="0" smtClean="0"/>
              <a:t> openly support </a:t>
            </a:r>
            <a:r>
              <a:rPr lang="en-US" u="sng" dirty="0" smtClean="0"/>
              <a:t>independence</a:t>
            </a:r>
          </a:p>
          <a:p>
            <a:pPr lvl="1"/>
            <a:r>
              <a:rPr lang="en-US" b="1" i="1" u="sng" dirty="0" smtClean="0">
                <a:solidFill>
                  <a:srgbClr val="00B050"/>
                </a:solidFill>
              </a:rPr>
              <a:t>LOYALISTS</a:t>
            </a:r>
            <a:r>
              <a:rPr lang="en-US" b="1" u="sng" dirty="0" smtClean="0"/>
              <a:t>: </a:t>
            </a:r>
            <a:r>
              <a:rPr lang="en-US" u="sng" dirty="0" smtClean="0"/>
              <a:t>people </a:t>
            </a:r>
            <a:r>
              <a:rPr lang="en-US" u="sng" dirty="0" smtClean="0"/>
              <a:t>who </a:t>
            </a:r>
            <a:r>
              <a:rPr lang="en-US" u="sng" dirty="0" smtClean="0"/>
              <a:t>remain loyal to the British crown</a:t>
            </a:r>
            <a:endParaRPr lang="en-US" b="1" i="1" u="sng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Sons of Liberty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marL="411480" lvl="1" indent="-342900">
              <a:spcBef>
                <a:spcPts val="700"/>
              </a:spcBef>
              <a:buClr>
                <a:schemeClr val="tx2"/>
              </a:buClr>
              <a:buSzPct val="95000"/>
              <a:buFont typeface="Wingdings"/>
              <a:buChar char=""/>
            </a:pPr>
            <a:r>
              <a:rPr lang="en-US" dirty="0" smtClean="0"/>
              <a:t>Paul Revere, John Hancock, and Samuel Adams led a group known as the Sons of Liberty who used propaganda to help start the American Revolution</a:t>
            </a:r>
          </a:p>
          <a:p>
            <a:endParaRPr lang="en-US" dirty="0" smtClean="0"/>
          </a:p>
          <a:p>
            <a:r>
              <a:rPr lang="en-US" dirty="0" smtClean="0"/>
              <a:t>In retaliation for the Tea Acts, the Sons of Liberty started…</a:t>
            </a:r>
            <a:endParaRPr lang="en-US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71600"/>
            <a:ext cx="4267200" cy="5520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Boston Tea Party, 1773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71600"/>
            <a:ext cx="9085072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Boston Tea Party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Sam Adams and the Sons of Liberty dressed up as Mohawk Indians…</a:t>
            </a:r>
          </a:p>
          <a:p>
            <a:r>
              <a:rPr lang="en-US" dirty="0" smtClean="0"/>
              <a:t>Stormed the ships…</a:t>
            </a:r>
          </a:p>
          <a:p>
            <a:r>
              <a:rPr lang="en-US" dirty="0" smtClean="0"/>
              <a:t>Dumped 347 crates of tea into Boston Harbor…</a:t>
            </a:r>
          </a:p>
          <a:p>
            <a:r>
              <a:rPr lang="en-US" dirty="0" smtClean="0"/>
              <a:t>In front of a cheering crowd of 5000 people</a:t>
            </a: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47800"/>
            <a:ext cx="46482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u="sng" dirty="0" smtClean="0"/>
              <a:t>The Intolerable Acts, 1774</a:t>
            </a:r>
            <a:endParaRPr lang="en-US" u="sng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u="sng" dirty="0" smtClean="0"/>
              <a:t>In response to the Boston Tea Party, Parliament puts Boston on lockdown:</a:t>
            </a:r>
          </a:p>
          <a:p>
            <a:pPr lvl="1"/>
            <a:r>
              <a:rPr lang="en-US" dirty="0" smtClean="0"/>
              <a:t>Closed Boston Harbor</a:t>
            </a:r>
          </a:p>
          <a:p>
            <a:pPr lvl="1"/>
            <a:r>
              <a:rPr lang="en-US" dirty="0" smtClean="0"/>
              <a:t>Closed the colonial legislature of Massachusetts</a:t>
            </a:r>
          </a:p>
          <a:p>
            <a:pPr lvl="1"/>
            <a:r>
              <a:rPr lang="en-US" dirty="0" smtClean="0"/>
              <a:t>Ordered all soldiers accused of crimes in Massachusetts to stand trial in England</a:t>
            </a:r>
          </a:p>
          <a:p>
            <a:pPr lvl="1"/>
            <a:r>
              <a:rPr lang="en-US" dirty="0" smtClean="0"/>
              <a:t>Imposed a new quartering act</a:t>
            </a:r>
          </a:p>
          <a:p>
            <a:endParaRPr lang="en-US" u="sng" dirty="0" smtClean="0"/>
          </a:p>
          <a:p>
            <a:r>
              <a:rPr lang="en-US" u="sng" dirty="0" smtClean="0"/>
              <a:t>In response to the Intolerable Acts, Patriot leaders call for the First Continental Congress to meet in Philadelphia</a:t>
            </a:r>
            <a:endParaRPr lang="en-US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1487</TotalTime>
  <Words>205</Words>
  <Application>Microsoft Office PowerPoint</Application>
  <PresentationFormat>On-screen Show (4:3)</PresentationFormat>
  <Paragraphs>26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Consolas</vt:lpstr>
      <vt:lpstr>Corbel</vt:lpstr>
      <vt:lpstr>Wingdings</vt:lpstr>
      <vt:lpstr>Wingdings 2</vt:lpstr>
      <vt:lpstr>Wingdings 3</vt:lpstr>
      <vt:lpstr>Default Theme</vt:lpstr>
      <vt:lpstr>The Intolerable Acts</vt:lpstr>
      <vt:lpstr>Britain Goes Too Far</vt:lpstr>
      <vt:lpstr>Sons of Liberty</vt:lpstr>
      <vt:lpstr>The Boston Tea Party, 1773</vt:lpstr>
      <vt:lpstr>Boston Tea Party</vt:lpstr>
      <vt:lpstr>The Intolerable Acts, 1774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Intolerable Acts</dc:title>
  <dc:creator>Lawrence Ashley Staten</dc:creator>
  <cp:lastModifiedBy>Lawrence Staten</cp:lastModifiedBy>
  <cp:revision>7</cp:revision>
  <dcterms:created xsi:type="dcterms:W3CDTF">2011-11-26T21:11:44Z</dcterms:created>
  <dcterms:modified xsi:type="dcterms:W3CDTF">2014-05-12T16:00:15Z</dcterms:modified>
</cp:coreProperties>
</file>